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6ca27afc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b6ca27af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b6ca27afc4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b6ca27afc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6ca27afc4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6ca27afc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6ca27afc4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6ca27afc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6ca27afc4_0_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6ca27afc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Úvodní snímek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svislý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vislý nadpis a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dpis a obsah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áhlaví oddílu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va obsahy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ovnání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enom nadpis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ázdn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sah s titulkem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brázek s titulkem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4" name="Google Shape;8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94" name="Google Shape;9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99" name="Google Shape;9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04" name="Google Shape;10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